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5199975" cy="32399288"/>
  <p:notesSz cx="32030988" cy="42052875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05">
          <p15:clr>
            <a:srgbClr val="A4A3A4"/>
          </p15:clr>
        </p15:guide>
        <p15:guide id="2" pos="427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ED1"/>
    <a:srgbClr val="00CC99"/>
    <a:srgbClr val="525484"/>
    <a:srgbClr val="FFDFD0"/>
    <a:srgbClr val="796963"/>
    <a:srgbClr val="FAD8CF"/>
    <a:srgbClr val="FFFFFF"/>
    <a:srgbClr val="FFC4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5033" autoAdjust="0"/>
  </p:normalViewPr>
  <p:slideViewPr>
    <p:cSldViewPr>
      <p:cViewPr varScale="1">
        <p:scale>
          <a:sx n="18" d="100"/>
          <a:sy n="18" d="100"/>
        </p:scale>
        <p:origin x="2580" y="132"/>
      </p:cViewPr>
      <p:guideLst>
        <p:guide orient="horz" pos="10205"/>
        <p:guide pos="42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>
            <a:extLst>
              <a:ext uri="{FF2B5EF4-FFF2-40B4-BE49-F238E27FC236}">
                <a16:creationId xmlns:a16="http://schemas.microsoft.com/office/drawing/2014/main" id="{AC09D133-F4B4-B3E8-273D-D61B74FF194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3877925" cy="210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9279" tIns="209642" rIns="419279" bIns="209642" numCol="1" anchor="t" anchorCtr="0" compatLnSpc="1">
            <a:prstTxWarp prst="textNoShape">
              <a:avLst/>
            </a:prstTxWarp>
          </a:bodyPr>
          <a:lstStyle>
            <a:lvl1pPr defTabSz="4195763" eaLnBrk="1" hangingPunct="1">
              <a:defRPr sz="56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1027">
            <a:extLst>
              <a:ext uri="{FF2B5EF4-FFF2-40B4-BE49-F238E27FC236}">
                <a16:creationId xmlns:a16="http://schemas.microsoft.com/office/drawing/2014/main" id="{41CB2F2D-79C4-7CF0-4DE8-E36A48920DF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8153063" y="0"/>
            <a:ext cx="13877925" cy="210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9279" tIns="209642" rIns="419279" bIns="209642" numCol="1" anchor="t" anchorCtr="0" compatLnSpc="1">
            <a:prstTxWarp prst="textNoShape">
              <a:avLst/>
            </a:prstTxWarp>
          </a:bodyPr>
          <a:lstStyle>
            <a:lvl1pPr algn="r" defTabSz="4195763" eaLnBrk="1" hangingPunct="1">
              <a:defRPr sz="56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1028">
            <a:extLst>
              <a:ext uri="{FF2B5EF4-FFF2-40B4-BE49-F238E27FC236}">
                <a16:creationId xmlns:a16="http://schemas.microsoft.com/office/drawing/2014/main" id="{61E560CA-FF91-A76E-256D-352B70637FB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39949438"/>
            <a:ext cx="13877925" cy="2103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9279" tIns="209642" rIns="419279" bIns="209642" numCol="1" anchor="b" anchorCtr="0" compatLnSpc="1">
            <a:prstTxWarp prst="textNoShape">
              <a:avLst/>
            </a:prstTxWarp>
          </a:bodyPr>
          <a:lstStyle>
            <a:lvl1pPr defTabSz="4195763" eaLnBrk="1" hangingPunct="1">
              <a:defRPr sz="56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1029">
            <a:extLst>
              <a:ext uri="{FF2B5EF4-FFF2-40B4-BE49-F238E27FC236}">
                <a16:creationId xmlns:a16="http://schemas.microsoft.com/office/drawing/2014/main" id="{57DB1FA2-CB7B-6439-45CC-EC4E55426E5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8153063" y="39949438"/>
            <a:ext cx="13877925" cy="2103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9279" tIns="209642" rIns="419279" bIns="209642" numCol="1" anchor="b" anchorCtr="0" compatLnSpc="1">
            <a:prstTxWarp prst="textNoShape">
              <a:avLst/>
            </a:prstTxWarp>
          </a:bodyPr>
          <a:lstStyle>
            <a:lvl1pPr algn="r" defTabSz="4195763" eaLnBrk="1" hangingPunct="1">
              <a:defRPr sz="5600"/>
            </a:lvl1pPr>
          </a:lstStyle>
          <a:p>
            <a:pPr>
              <a:defRPr/>
            </a:pPr>
            <a:fld id="{FB810634-63E7-467F-8F19-B48D6DD340E1}" type="slidenum">
              <a:rPr lang="en-US" altLang="tr-TR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1F59CFF8-1FB3-3AF4-1639-FEC03E95B82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3879513" cy="210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8132B202-FF1B-D189-C097-C5ED1505273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18143538" y="0"/>
            <a:ext cx="13879512" cy="210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7604E4C-E474-4BB5-B7F4-08738AA79397}" type="datetimeFigureOut">
              <a:rPr lang="en-US" altLang="tr-TR"/>
              <a:pPr>
                <a:defRPr/>
              </a:pPr>
              <a:t>12/21/2023</a:t>
            </a:fld>
            <a:endParaRPr lang="en-US" altLang="tr-TR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867BE376-A4EF-6CC3-C18D-3EDB1C573A4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882188" y="3154363"/>
            <a:ext cx="12266612" cy="15770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9" name="Rectangle 5">
            <a:extLst>
              <a:ext uri="{FF2B5EF4-FFF2-40B4-BE49-F238E27FC236}">
                <a16:creationId xmlns:a16="http://schemas.microsoft.com/office/drawing/2014/main" id="{E4201F81-7A5D-C122-7B5C-008C82DADAA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203575" y="19975513"/>
            <a:ext cx="25623838" cy="1892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1510" name="Rectangle 6">
            <a:extLst>
              <a:ext uri="{FF2B5EF4-FFF2-40B4-BE49-F238E27FC236}">
                <a16:creationId xmlns:a16="http://schemas.microsoft.com/office/drawing/2014/main" id="{4982F12D-C14E-5815-2AA8-4BC5328D7B0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39943088"/>
            <a:ext cx="13879513" cy="210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11" name="Rectangle 7">
            <a:extLst>
              <a:ext uri="{FF2B5EF4-FFF2-40B4-BE49-F238E27FC236}">
                <a16:creationId xmlns:a16="http://schemas.microsoft.com/office/drawing/2014/main" id="{B563CE36-88FC-B8ED-6DEB-123BEE36CF6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8143538" y="39943088"/>
            <a:ext cx="13879512" cy="210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A88A35F-8624-4B4B-BB07-EB0DD7664764}" type="slidenum">
              <a:rPr lang="en-US" altLang="tr-TR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8570350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MS PGothic" panose="020B0600070205080204" pitchFamily="34" charset="-128"/>
        <a:cs typeface="ＭＳ Ｐゴシック" charset="0"/>
      </a:defRPr>
    </a:lvl1pPr>
    <a:lvl2pPr marL="341313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2pPr>
    <a:lvl3pPr marL="684213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3pPr>
    <a:lvl4pPr marL="1027113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4pPr>
    <a:lvl5pPr marL="1368425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5pPr>
    <a:lvl6pPr marL="1713819" algn="l" defTabSz="685527" rtl="0" eaLnBrk="1" latinLnBrk="0" hangingPunct="1">
      <a:defRPr sz="896" kern="1200">
        <a:solidFill>
          <a:schemeClr val="tx1"/>
        </a:solidFill>
        <a:latin typeface="+mn-lt"/>
        <a:ea typeface="+mn-ea"/>
        <a:cs typeface="+mn-cs"/>
      </a:defRPr>
    </a:lvl6pPr>
    <a:lvl7pPr marL="2056581" algn="l" defTabSz="685527" rtl="0" eaLnBrk="1" latinLnBrk="0" hangingPunct="1">
      <a:defRPr sz="896" kern="1200">
        <a:solidFill>
          <a:schemeClr val="tx1"/>
        </a:solidFill>
        <a:latin typeface="+mn-lt"/>
        <a:ea typeface="+mn-ea"/>
        <a:cs typeface="+mn-cs"/>
      </a:defRPr>
    </a:lvl7pPr>
    <a:lvl8pPr marL="2399345" algn="l" defTabSz="685527" rtl="0" eaLnBrk="1" latinLnBrk="0" hangingPunct="1">
      <a:defRPr sz="896" kern="1200">
        <a:solidFill>
          <a:schemeClr val="tx1"/>
        </a:solidFill>
        <a:latin typeface="+mn-lt"/>
        <a:ea typeface="+mn-ea"/>
        <a:cs typeface="+mn-cs"/>
      </a:defRPr>
    </a:lvl8pPr>
    <a:lvl9pPr marL="2742108" algn="l" defTabSz="685527" rtl="0" eaLnBrk="1" latinLnBrk="0" hangingPunct="1">
      <a:defRPr sz="89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921E10DB-8A1A-9568-9757-60E473D23A3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2465A704-47B3-61AC-8774-E7B697500E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eaLnBrk="1" hangingPunct="1">
              <a:defRPr/>
            </a:pPr>
            <a:endParaRPr lang="tr-TR" altLang="tr-TR" sz="896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7385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E7F2CF6-1D00-D008-3041-D7023FCAF3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49997" y="5302386"/>
            <a:ext cx="18899981" cy="11279752"/>
          </a:xfrm>
        </p:spPr>
        <p:txBody>
          <a:bodyPr anchor="b"/>
          <a:lstStyle>
            <a:lvl1pPr algn="ctr">
              <a:defRPr sz="12401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9E4CC39-72FC-615B-49B9-51945BB3A6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49997" y="17017128"/>
            <a:ext cx="18899981" cy="7822326"/>
          </a:xfrm>
        </p:spPr>
        <p:txBody>
          <a:bodyPr/>
          <a:lstStyle>
            <a:lvl1pPr marL="0" indent="0" algn="ctr">
              <a:buNone/>
              <a:defRPr sz="4961"/>
            </a:lvl1pPr>
            <a:lvl2pPr marL="944987" indent="0" algn="ctr">
              <a:buNone/>
              <a:defRPr sz="4134"/>
            </a:lvl2pPr>
            <a:lvl3pPr marL="1889973" indent="0" algn="ctr">
              <a:buNone/>
              <a:defRPr sz="3720"/>
            </a:lvl3pPr>
            <a:lvl4pPr marL="2834960" indent="0" algn="ctr">
              <a:buNone/>
              <a:defRPr sz="3307"/>
            </a:lvl4pPr>
            <a:lvl5pPr marL="3779947" indent="0" algn="ctr">
              <a:buNone/>
              <a:defRPr sz="3307"/>
            </a:lvl5pPr>
            <a:lvl6pPr marL="4724933" indent="0" algn="ctr">
              <a:buNone/>
              <a:defRPr sz="3307"/>
            </a:lvl6pPr>
            <a:lvl7pPr marL="5669920" indent="0" algn="ctr">
              <a:buNone/>
              <a:defRPr sz="3307"/>
            </a:lvl7pPr>
            <a:lvl8pPr marL="6614907" indent="0" algn="ctr">
              <a:buNone/>
              <a:defRPr sz="3307"/>
            </a:lvl8pPr>
            <a:lvl9pPr marL="7559893" indent="0" algn="ctr">
              <a:buNone/>
              <a:defRPr sz="3307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851D69F-4318-B7B1-FA41-40AE16785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14D32BB-F8A5-FC31-6B79-06A9AE86F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altLang="tr-TR"/>
              <a:t>Xplore</a:t>
            </a:r>
            <a:r>
              <a:rPr lang="tr-TR" altLang="en-US"/>
              <a:t>’</a:t>
            </a:r>
            <a:r>
              <a:rPr lang="tr-TR" altLang="tr-TR"/>
              <a:t>08 March 14, Phoenix Contact, Blomberg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8BDE4FC-7349-AA91-96BF-CB943860A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12B67-C7F9-4EE8-BDC0-25A7FB165ADF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078912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3854A8F-5F40-13E8-96C5-FBA2061CB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7214D0D-8EB5-217B-0663-2B9E711CDD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2EDE6B5-112D-1DA7-622B-4D7483768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E0627BD-9382-D89C-7022-F6F764698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altLang="tr-TR"/>
              <a:t>Xplore</a:t>
            </a:r>
            <a:r>
              <a:rPr lang="tr-TR" altLang="en-US"/>
              <a:t>’</a:t>
            </a:r>
            <a:r>
              <a:rPr lang="tr-TR" altLang="tr-TR"/>
              <a:t>08 March 14, Phoenix Contact, Blomberg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EE20983-FB27-6FBC-B667-C07EE8F08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12B67-C7F9-4EE8-BDC0-25A7FB165ADF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689749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C7356947-D541-CB01-1BF5-4A53E1A7FD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8033732" y="1724962"/>
            <a:ext cx="5433745" cy="27456899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2416B9BB-657E-5BD6-68D8-F6587C0B84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732498" y="1724962"/>
            <a:ext cx="15986234" cy="274568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B288246-0FA4-674E-0175-A84B1FF43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F2849CA-1319-47E7-BD61-9FF6A7A0D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altLang="tr-TR"/>
              <a:t>Xplore</a:t>
            </a:r>
            <a:r>
              <a:rPr lang="tr-TR" altLang="en-US"/>
              <a:t>’</a:t>
            </a:r>
            <a:r>
              <a:rPr lang="tr-TR" altLang="tr-TR"/>
              <a:t>08 March 14, Phoenix Contact, Blomberg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FC2EAE8-33BE-E86A-76BE-D7D067A8C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12B67-C7F9-4EE8-BDC0-25A7FB165ADF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093879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B81AE58-7DEB-4BEA-21A0-3F29FF5D7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69B2D6-B679-F04B-67D9-6928FB9C10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9CA2D07-A9C2-4097-3B00-6255C72CF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BEE3CC7-4E66-4ED8-E4BF-3977B35C8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altLang="tr-TR"/>
              <a:t>Xplore</a:t>
            </a:r>
            <a:r>
              <a:rPr lang="tr-TR" altLang="en-US"/>
              <a:t>’</a:t>
            </a:r>
            <a:r>
              <a:rPr lang="tr-TR" altLang="tr-TR"/>
              <a:t>08 March 14, Phoenix Contact, Blomberg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E2071E7-7BC8-FA22-4D01-1E501EE15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12B67-C7F9-4EE8-BDC0-25A7FB165ADF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478801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ACFF5CD-D791-3D22-DD0C-D4E5D060F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9374" y="8077327"/>
            <a:ext cx="21734978" cy="13477201"/>
          </a:xfrm>
        </p:spPr>
        <p:txBody>
          <a:bodyPr anchor="b"/>
          <a:lstStyle>
            <a:lvl1pPr>
              <a:defRPr sz="12401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99872E8-8EBC-D27B-6A22-4DF3D387FE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19374" y="21682028"/>
            <a:ext cx="21734978" cy="7087342"/>
          </a:xfrm>
        </p:spPr>
        <p:txBody>
          <a:bodyPr/>
          <a:lstStyle>
            <a:lvl1pPr marL="0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1pPr>
            <a:lvl2pPr marL="944987" indent="0">
              <a:buNone/>
              <a:defRPr sz="4134">
                <a:solidFill>
                  <a:schemeClr val="tx1">
                    <a:tint val="75000"/>
                  </a:schemeClr>
                </a:solidFill>
              </a:defRPr>
            </a:lvl2pPr>
            <a:lvl3pPr marL="1889973" indent="0">
              <a:buNone/>
              <a:defRPr sz="3720">
                <a:solidFill>
                  <a:schemeClr val="tx1">
                    <a:tint val="75000"/>
                  </a:schemeClr>
                </a:solidFill>
              </a:defRPr>
            </a:lvl3pPr>
            <a:lvl4pPr marL="2834960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4pPr>
            <a:lvl5pPr marL="3779947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5pPr>
            <a:lvl6pPr marL="4724933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6pPr>
            <a:lvl7pPr marL="5669920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7pPr>
            <a:lvl8pPr marL="6614907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8pPr>
            <a:lvl9pPr marL="7559893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9F7D51C-E2FC-79C1-9E1A-B897DB3DA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96C6720-45E4-2F42-853E-101BDBEB3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altLang="tr-TR"/>
              <a:t>Xplore</a:t>
            </a:r>
            <a:r>
              <a:rPr lang="tr-TR" altLang="en-US"/>
              <a:t>’</a:t>
            </a:r>
            <a:r>
              <a:rPr lang="tr-TR" altLang="tr-TR"/>
              <a:t>08 March 14, Phoenix Contact, Blomberg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920568D-C23C-FECC-F614-6587B3A53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12B67-C7F9-4EE8-BDC0-25A7FB165ADF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143379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36EA8B-D0B7-8CF6-B515-B78142DAA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33F9250-5920-6D56-F0C1-0E2A507429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32498" y="8624810"/>
            <a:ext cx="10709989" cy="2055705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AEAC635-DC96-8DD2-4FBD-2F18FE687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757488" y="8624810"/>
            <a:ext cx="10709989" cy="2055705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1098495-8834-0F3C-B702-4753B4B4B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29336B7-3246-3FFB-9199-EDE8C3D91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altLang="tr-TR"/>
              <a:t>Xplore</a:t>
            </a:r>
            <a:r>
              <a:rPr lang="tr-TR" altLang="en-US"/>
              <a:t>’</a:t>
            </a:r>
            <a:r>
              <a:rPr lang="tr-TR" altLang="tr-TR"/>
              <a:t>08 March 14, Phoenix Contact, Blomberg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C050A3F-C1B3-C431-DD8B-A2A7D7A4B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12B67-C7F9-4EE8-BDC0-25A7FB165ADF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510771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1566376-D983-680C-DFAF-E8007DE10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5781" y="1724964"/>
            <a:ext cx="21734978" cy="626236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AF7490E-B6F7-0774-442E-DFDBEBF69F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35781" y="7942328"/>
            <a:ext cx="10660770" cy="3892412"/>
          </a:xfrm>
        </p:spPr>
        <p:txBody>
          <a:bodyPr anchor="b"/>
          <a:lstStyle>
            <a:lvl1pPr marL="0" indent="0">
              <a:buNone/>
              <a:defRPr sz="4961" b="1"/>
            </a:lvl1pPr>
            <a:lvl2pPr marL="944987" indent="0">
              <a:buNone/>
              <a:defRPr sz="4134" b="1"/>
            </a:lvl2pPr>
            <a:lvl3pPr marL="1889973" indent="0">
              <a:buNone/>
              <a:defRPr sz="3720" b="1"/>
            </a:lvl3pPr>
            <a:lvl4pPr marL="2834960" indent="0">
              <a:buNone/>
              <a:defRPr sz="3307" b="1"/>
            </a:lvl4pPr>
            <a:lvl5pPr marL="3779947" indent="0">
              <a:buNone/>
              <a:defRPr sz="3307" b="1"/>
            </a:lvl5pPr>
            <a:lvl6pPr marL="4724933" indent="0">
              <a:buNone/>
              <a:defRPr sz="3307" b="1"/>
            </a:lvl6pPr>
            <a:lvl7pPr marL="5669920" indent="0">
              <a:buNone/>
              <a:defRPr sz="3307" b="1"/>
            </a:lvl7pPr>
            <a:lvl8pPr marL="6614907" indent="0">
              <a:buNone/>
              <a:defRPr sz="3307" b="1"/>
            </a:lvl8pPr>
            <a:lvl9pPr marL="7559893" indent="0">
              <a:buNone/>
              <a:defRPr sz="3307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C0239EE-427F-A1A4-025D-2DDD451FA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735781" y="11834740"/>
            <a:ext cx="10660770" cy="174071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3A0E5C0-BBD0-EFA7-5826-02FBCD10E8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2757487" y="7942328"/>
            <a:ext cx="10713272" cy="3892412"/>
          </a:xfrm>
        </p:spPr>
        <p:txBody>
          <a:bodyPr anchor="b"/>
          <a:lstStyle>
            <a:lvl1pPr marL="0" indent="0">
              <a:buNone/>
              <a:defRPr sz="4961" b="1"/>
            </a:lvl1pPr>
            <a:lvl2pPr marL="944987" indent="0">
              <a:buNone/>
              <a:defRPr sz="4134" b="1"/>
            </a:lvl2pPr>
            <a:lvl3pPr marL="1889973" indent="0">
              <a:buNone/>
              <a:defRPr sz="3720" b="1"/>
            </a:lvl3pPr>
            <a:lvl4pPr marL="2834960" indent="0">
              <a:buNone/>
              <a:defRPr sz="3307" b="1"/>
            </a:lvl4pPr>
            <a:lvl5pPr marL="3779947" indent="0">
              <a:buNone/>
              <a:defRPr sz="3307" b="1"/>
            </a:lvl5pPr>
            <a:lvl6pPr marL="4724933" indent="0">
              <a:buNone/>
              <a:defRPr sz="3307" b="1"/>
            </a:lvl6pPr>
            <a:lvl7pPr marL="5669920" indent="0">
              <a:buNone/>
              <a:defRPr sz="3307" b="1"/>
            </a:lvl7pPr>
            <a:lvl8pPr marL="6614907" indent="0">
              <a:buNone/>
              <a:defRPr sz="3307" b="1"/>
            </a:lvl8pPr>
            <a:lvl9pPr marL="7559893" indent="0">
              <a:buNone/>
              <a:defRPr sz="3307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30DF2E37-0200-C099-3FAF-0A65A0B23C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2757487" y="11834740"/>
            <a:ext cx="10713272" cy="174071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7D3002EB-3A74-7C0B-CE14-84147B3C0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34E9CE7A-62D3-565E-144D-D9B66F31F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altLang="tr-TR"/>
              <a:t>Xplore</a:t>
            </a:r>
            <a:r>
              <a:rPr lang="tr-TR" altLang="en-US"/>
              <a:t>’</a:t>
            </a:r>
            <a:r>
              <a:rPr lang="tr-TR" altLang="tr-TR"/>
              <a:t>08 March 14, Phoenix Contact, Blomberg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D9F0291F-6E2F-77B9-E5DF-EE6209CE1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12B67-C7F9-4EE8-BDC0-25A7FB165ADF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157092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5EA2900-36E3-9A61-B91A-B642643F7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E1B62845-A6A0-7FFC-B2D7-D8EEF71DA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B6DED3B-8756-BC4A-2E37-28B58FF35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altLang="tr-TR"/>
              <a:t>Xplore</a:t>
            </a:r>
            <a:r>
              <a:rPr lang="tr-TR" altLang="en-US"/>
              <a:t>’</a:t>
            </a:r>
            <a:r>
              <a:rPr lang="tr-TR" altLang="tr-TR"/>
              <a:t>08 March 14, Phoenix Contact, Blomberg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E18746CD-7B38-1F8A-C0B8-62143DCFF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12B67-C7F9-4EE8-BDC0-25A7FB165ADF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529581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22EF5E8F-80F8-33F8-CBF7-ACD216719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06314C1B-570D-E5BF-ED68-647B0CA13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altLang="tr-TR"/>
              <a:t>Xplore</a:t>
            </a:r>
            <a:r>
              <a:rPr lang="tr-TR" altLang="en-US"/>
              <a:t>’</a:t>
            </a:r>
            <a:r>
              <a:rPr lang="tr-TR" altLang="tr-TR"/>
              <a:t>08 March 14, Phoenix Contact, Blomberg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FB74581F-3DCB-9A88-A4AF-896651C33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12B67-C7F9-4EE8-BDC0-25A7FB165ADF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387903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C582082-77F9-D458-530A-2C8EAE519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5782" y="2159952"/>
            <a:ext cx="8127647" cy="755983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48E346C-35CE-28DD-B378-6407847D1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13272" y="4664900"/>
            <a:ext cx="12757487" cy="23024494"/>
          </a:xfrm>
        </p:spPr>
        <p:txBody>
          <a:bodyPr/>
          <a:lstStyle>
            <a:lvl1pPr>
              <a:defRPr sz="6614"/>
            </a:lvl1pPr>
            <a:lvl2pPr>
              <a:defRPr sz="5787"/>
            </a:lvl2pPr>
            <a:lvl3pPr>
              <a:defRPr sz="4961"/>
            </a:lvl3pPr>
            <a:lvl4pPr>
              <a:defRPr sz="4134"/>
            </a:lvl4pPr>
            <a:lvl5pPr>
              <a:defRPr sz="4134"/>
            </a:lvl5pPr>
            <a:lvl6pPr>
              <a:defRPr sz="4134"/>
            </a:lvl6pPr>
            <a:lvl7pPr>
              <a:defRPr sz="4134"/>
            </a:lvl7pPr>
            <a:lvl8pPr>
              <a:defRPr sz="4134"/>
            </a:lvl8pPr>
            <a:lvl9pPr>
              <a:defRPr sz="4134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6140CB0-3A43-B8EE-43AB-F9857E8A87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735782" y="9719786"/>
            <a:ext cx="8127647" cy="18007107"/>
          </a:xfrm>
        </p:spPr>
        <p:txBody>
          <a:bodyPr/>
          <a:lstStyle>
            <a:lvl1pPr marL="0" indent="0">
              <a:buNone/>
              <a:defRPr sz="3307"/>
            </a:lvl1pPr>
            <a:lvl2pPr marL="944987" indent="0">
              <a:buNone/>
              <a:defRPr sz="2894"/>
            </a:lvl2pPr>
            <a:lvl3pPr marL="1889973" indent="0">
              <a:buNone/>
              <a:defRPr sz="2480"/>
            </a:lvl3pPr>
            <a:lvl4pPr marL="2834960" indent="0">
              <a:buNone/>
              <a:defRPr sz="2067"/>
            </a:lvl4pPr>
            <a:lvl5pPr marL="3779947" indent="0">
              <a:buNone/>
              <a:defRPr sz="2067"/>
            </a:lvl5pPr>
            <a:lvl6pPr marL="4724933" indent="0">
              <a:buNone/>
              <a:defRPr sz="2067"/>
            </a:lvl6pPr>
            <a:lvl7pPr marL="5669920" indent="0">
              <a:buNone/>
              <a:defRPr sz="2067"/>
            </a:lvl7pPr>
            <a:lvl8pPr marL="6614907" indent="0">
              <a:buNone/>
              <a:defRPr sz="2067"/>
            </a:lvl8pPr>
            <a:lvl9pPr marL="7559893" indent="0">
              <a:buNone/>
              <a:defRPr sz="2067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A77B7CD-489F-C419-D36F-83B44E450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21A2D1C-23E2-D385-2F77-38A066C48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altLang="tr-TR"/>
              <a:t>Xplore</a:t>
            </a:r>
            <a:r>
              <a:rPr lang="tr-TR" altLang="en-US"/>
              <a:t>’</a:t>
            </a:r>
            <a:r>
              <a:rPr lang="tr-TR" altLang="tr-TR"/>
              <a:t>08 March 14, Phoenix Contact, Blomberg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A5EC61B-93AB-A20D-2814-31473F405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12B67-C7F9-4EE8-BDC0-25A7FB165ADF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280657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94C1045-1B83-F174-6BFE-4BD89BE7C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5782" y="2159952"/>
            <a:ext cx="8127647" cy="755983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CA03894E-ED88-143F-3E57-C6A6AE6669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0713272" y="4664900"/>
            <a:ext cx="12757487" cy="23024494"/>
          </a:xfrm>
        </p:spPr>
        <p:txBody>
          <a:bodyPr/>
          <a:lstStyle>
            <a:lvl1pPr marL="0" indent="0">
              <a:buNone/>
              <a:defRPr sz="6614"/>
            </a:lvl1pPr>
            <a:lvl2pPr marL="944987" indent="0">
              <a:buNone/>
              <a:defRPr sz="5787"/>
            </a:lvl2pPr>
            <a:lvl3pPr marL="1889973" indent="0">
              <a:buNone/>
              <a:defRPr sz="4961"/>
            </a:lvl3pPr>
            <a:lvl4pPr marL="2834960" indent="0">
              <a:buNone/>
              <a:defRPr sz="4134"/>
            </a:lvl4pPr>
            <a:lvl5pPr marL="3779947" indent="0">
              <a:buNone/>
              <a:defRPr sz="4134"/>
            </a:lvl5pPr>
            <a:lvl6pPr marL="4724933" indent="0">
              <a:buNone/>
              <a:defRPr sz="4134"/>
            </a:lvl6pPr>
            <a:lvl7pPr marL="5669920" indent="0">
              <a:buNone/>
              <a:defRPr sz="4134"/>
            </a:lvl7pPr>
            <a:lvl8pPr marL="6614907" indent="0">
              <a:buNone/>
              <a:defRPr sz="4134"/>
            </a:lvl8pPr>
            <a:lvl9pPr marL="7559893" indent="0">
              <a:buNone/>
              <a:defRPr sz="4134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0143861-E665-CB23-B521-ECB2421217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735782" y="9719786"/>
            <a:ext cx="8127647" cy="18007107"/>
          </a:xfrm>
        </p:spPr>
        <p:txBody>
          <a:bodyPr/>
          <a:lstStyle>
            <a:lvl1pPr marL="0" indent="0">
              <a:buNone/>
              <a:defRPr sz="3307"/>
            </a:lvl1pPr>
            <a:lvl2pPr marL="944987" indent="0">
              <a:buNone/>
              <a:defRPr sz="2894"/>
            </a:lvl2pPr>
            <a:lvl3pPr marL="1889973" indent="0">
              <a:buNone/>
              <a:defRPr sz="2480"/>
            </a:lvl3pPr>
            <a:lvl4pPr marL="2834960" indent="0">
              <a:buNone/>
              <a:defRPr sz="2067"/>
            </a:lvl4pPr>
            <a:lvl5pPr marL="3779947" indent="0">
              <a:buNone/>
              <a:defRPr sz="2067"/>
            </a:lvl5pPr>
            <a:lvl6pPr marL="4724933" indent="0">
              <a:buNone/>
              <a:defRPr sz="2067"/>
            </a:lvl6pPr>
            <a:lvl7pPr marL="5669920" indent="0">
              <a:buNone/>
              <a:defRPr sz="2067"/>
            </a:lvl7pPr>
            <a:lvl8pPr marL="6614907" indent="0">
              <a:buNone/>
              <a:defRPr sz="2067"/>
            </a:lvl8pPr>
            <a:lvl9pPr marL="7559893" indent="0">
              <a:buNone/>
              <a:defRPr sz="2067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D087D29-564C-09E4-F93F-F135D312D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260B766-52BD-7171-4A5F-C4718BD93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altLang="tr-TR"/>
              <a:t>Xplore</a:t>
            </a:r>
            <a:r>
              <a:rPr lang="tr-TR" altLang="en-US"/>
              <a:t>’</a:t>
            </a:r>
            <a:r>
              <a:rPr lang="tr-TR" altLang="tr-TR"/>
              <a:t>08 March 14, Phoenix Contact, Blomberg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D9FC788-FD73-FA63-FEC5-55C2E312A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12B67-C7F9-4EE8-BDC0-25A7FB165ADF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432510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C2AD57A-12CB-B6FD-C99E-CC8F9B124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2499" y="1724964"/>
            <a:ext cx="21734978" cy="6262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9EAAC8D-0145-9832-240E-EEECE8BC6D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32499" y="8624810"/>
            <a:ext cx="21734978" cy="20557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D69A598-6DBD-1CA8-29AB-15EF892A45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732498" y="30029342"/>
            <a:ext cx="5669994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6D7D104-11A4-A1E4-302F-794441A891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47492" y="30029342"/>
            <a:ext cx="8504992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tr-TR" altLang="tr-TR"/>
              <a:t>Xplore</a:t>
            </a:r>
            <a:r>
              <a:rPr lang="tr-TR" altLang="en-US"/>
              <a:t>’</a:t>
            </a:r>
            <a:r>
              <a:rPr lang="tr-TR" altLang="tr-TR"/>
              <a:t>08 March 14, Phoenix Contact, Blomberg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50BDA0A-00A0-9864-2A75-950F495B5F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7797483" y="30029342"/>
            <a:ext cx="5669994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0812B67-C7F9-4EE8-BDC0-25A7FB165ADF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030970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889973" rtl="0" eaLnBrk="1" latinLnBrk="0" hangingPunct="1">
        <a:lnSpc>
          <a:spcPct val="90000"/>
        </a:lnSpc>
        <a:spcBef>
          <a:spcPct val="0"/>
        </a:spcBef>
        <a:buNone/>
        <a:defRPr sz="909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72493" indent="-472493" algn="l" defTabSz="1889973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5787" kern="1200">
          <a:solidFill>
            <a:schemeClr val="tx1"/>
          </a:solidFill>
          <a:latin typeface="+mn-lt"/>
          <a:ea typeface="+mn-ea"/>
          <a:cs typeface="+mn-cs"/>
        </a:defRPr>
      </a:lvl1pPr>
      <a:lvl2pPr marL="1417480" indent="-472493" algn="l" defTabSz="1889973" rtl="0" eaLnBrk="1" latinLnBrk="0" hangingPunct="1">
        <a:lnSpc>
          <a:spcPct val="90000"/>
        </a:lnSpc>
        <a:spcBef>
          <a:spcPts val="1033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362467" indent="-472493" algn="l" defTabSz="1889973" rtl="0" eaLnBrk="1" latinLnBrk="0" hangingPunct="1">
        <a:lnSpc>
          <a:spcPct val="90000"/>
        </a:lnSpc>
        <a:spcBef>
          <a:spcPts val="1033"/>
        </a:spcBef>
        <a:buFont typeface="Arial" panose="020B0604020202020204" pitchFamily="34" charset="0"/>
        <a:buChar char="•"/>
        <a:defRPr sz="4134" kern="1200">
          <a:solidFill>
            <a:schemeClr val="tx1"/>
          </a:solidFill>
          <a:latin typeface="+mn-lt"/>
          <a:ea typeface="+mn-ea"/>
          <a:cs typeface="+mn-cs"/>
        </a:defRPr>
      </a:lvl3pPr>
      <a:lvl4pPr marL="3307453" indent="-472493" algn="l" defTabSz="1889973" rtl="0" eaLnBrk="1" latinLnBrk="0" hangingPunct="1">
        <a:lnSpc>
          <a:spcPct val="90000"/>
        </a:lnSpc>
        <a:spcBef>
          <a:spcPts val="1033"/>
        </a:spcBef>
        <a:buFont typeface="Arial" panose="020B0604020202020204" pitchFamily="34" charset="0"/>
        <a:buChar char="•"/>
        <a:defRPr sz="3720" kern="1200">
          <a:solidFill>
            <a:schemeClr val="tx1"/>
          </a:solidFill>
          <a:latin typeface="+mn-lt"/>
          <a:ea typeface="+mn-ea"/>
          <a:cs typeface="+mn-cs"/>
        </a:defRPr>
      </a:lvl4pPr>
      <a:lvl5pPr marL="4252440" indent="-472493" algn="l" defTabSz="1889973" rtl="0" eaLnBrk="1" latinLnBrk="0" hangingPunct="1">
        <a:lnSpc>
          <a:spcPct val="90000"/>
        </a:lnSpc>
        <a:spcBef>
          <a:spcPts val="1033"/>
        </a:spcBef>
        <a:buFont typeface="Arial" panose="020B0604020202020204" pitchFamily="34" charset="0"/>
        <a:buChar char="•"/>
        <a:defRPr sz="3720" kern="1200">
          <a:solidFill>
            <a:schemeClr val="tx1"/>
          </a:solidFill>
          <a:latin typeface="+mn-lt"/>
          <a:ea typeface="+mn-ea"/>
          <a:cs typeface="+mn-cs"/>
        </a:defRPr>
      </a:lvl5pPr>
      <a:lvl6pPr marL="5197427" indent="-472493" algn="l" defTabSz="1889973" rtl="0" eaLnBrk="1" latinLnBrk="0" hangingPunct="1">
        <a:lnSpc>
          <a:spcPct val="90000"/>
        </a:lnSpc>
        <a:spcBef>
          <a:spcPts val="1033"/>
        </a:spcBef>
        <a:buFont typeface="Arial" panose="020B0604020202020204" pitchFamily="34" charset="0"/>
        <a:buChar char="•"/>
        <a:defRPr sz="3720" kern="1200">
          <a:solidFill>
            <a:schemeClr val="tx1"/>
          </a:solidFill>
          <a:latin typeface="+mn-lt"/>
          <a:ea typeface="+mn-ea"/>
          <a:cs typeface="+mn-cs"/>
        </a:defRPr>
      </a:lvl6pPr>
      <a:lvl7pPr marL="6142413" indent="-472493" algn="l" defTabSz="1889973" rtl="0" eaLnBrk="1" latinLnBrk="0" hangingPunct="1">
        <a:lnSpc>
          <a:spcPct val="90000"/>
        </a:lnSpc>
        <a:spcBef>
          <a:spcPts val="1033"/>
        </a:spcBef>
        <a:buFont typeface="Arial" panose="020B0604020202020204" pitchFamily="34" charset="0"/>
        <a:buChar char="•"/>
        <a:defRPr sz="3720" kern="1200">
          <a:solidFill>
            <a:schemeClr val="tx1"/>
          </a:solidFill>
          <a:latin typeface="+mn-lt"/>
          <a:ea typeface="+mn-ea"/>
          <a:cs typeface="+mn-cs"/>
        </a:defRPr>
      </a:lvl7pPr>
      <a:lvl8pPr marL="7087400" indent="-472493" algn="l" defTabSz="1889973" rtl="0" eaLnBrk="1" latinLnBrk="0" hangingPunct="1">
        <a:lnSpc>
          <a:spcPct val="90000"/>
        </a:lnSpc>
        <a:spcBef>
          <a:spcPts val="1033"/>
        </a:spcBef>
        <a:buFont typeface="Arial" panose="020B0604020202020204" pitchFamily="34" charset="0"/>
        <a:buChar char="•"/>
        <a:defRPr sz="3720" kern="1200">
          <a:solidFill>
            <a:schemeClr val="tx1"/>
          </a:solidFill>
          <a:latin typeface="+mn-lt"/>
          <a:ea typeface="+mn-ea"/>
          <a:cs typeface="+mn-cs"/>
        </a:defRPr>
      </a:lvl8pPr>
      <a:lvl9pPr marL="8032387" indent="-472493" algn="l" defTabSz="1889973" rtl="0" eaLnBrk="1" latinLnBrk="0" hangingPunct="1">
        <a:lnSpc>
          <a:spcPct val="90000"/>
        </a:lnSpc>
        <a:spcBef>
          <a:spcPts val="1033"/>
        </a:spcBef>
        <a:buFont typeface="Arial" panose="020B0604020202020204" pitchFamily="34" charset="0"/>
        <a:buChar char="•"/>
        <a:defRPr sz="37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1pPr>
      <a:lvl2pPr marL="944987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2pPr>
      <a:lvl3pPr marL="1889973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3pPr>
      <a:lvl4pPr marL="2834960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4pPr>
      <a:lvl5pPr marL="3779947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5pPr>
      <a:lvl6pPr marL="4724933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6pPr>
      <a:lvl7pPr marL="5669920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7pPr>
      <a:lvl8pPr marL="6614907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8pPr>
      <a:lvl9pPr marL="7559893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at.yildiz.edu.tr/matematik/4/Bitirme-Tezleri/346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Metin kutusu 11">
            <a:extLst>
              <a:ext uri="{FF2B5EF4-FFF2-40B4-BE49-F238E27FC236}">
                <a16:creationId xmlns:a16="http://schemas.microsoft.com/office/drawing/2014/main" id="{0B032233-AE26-6738-D271-B6E5AC52C3F3}"/>
              </a:ext>
            </a:extLst>
          </p:cNvPr>
          <p:cNvSpPr txBox="1">
            <a:spLocks/>
          </p:cNvSpPr>
          <p:nvPr/>
        </p:nvSpPr>
        <p:spPr>
          <a:xfrm>
            <a:off x="875174" y="5865106"/>
            <a:ext cx="23610696" cy="205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180000" tIns="36000" rIns="180000" bIns="36000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3000" b="1" dirty="0"/>
              <a:t>ÖZET</a:t>
            </a:r>
          </a:p>
          <a:p>
            <a:pPr algn="just"/>
            <a:r>
              <a:rPr lang="tr-TR" sz="2000" dirty="0"/>
              <a:t>Bu kısımda bitirme çalışması ile ilgili özet bilgi verilir.</a:t>
            </a:r>
          </a:p>
        </p:txBody>
      </p:sp>
      <p:sp>
        <p:nvSpPr>
          <p:cNvPr id="13" name="Metin kutusu 12">
            <a:extLst>
              <a:ext uri="{FF2B5EF4-FFF2-40B4-BE49-F238E27FC236}">
                <a16:creationId xmlns:a16="http://schemas.microsoft.com/office/drawing/2014/main" id="{886D895D-2E71-6FBC-DFD8-6849B3392400}"/>
              </a:ext>
            </a:extLst>
          </p:cNvPr>
          <p:cNvSpPr txBox="1"/>
          <p:nvPr/>
        </p:nvSpPr>
        <p:spPr>
          <a:xfrm>
            <a:off x="875173" y="8287432"/>
            <a:ext cx="11343813" cy="238638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180000" tIns="36000" rIns="180000" bIns="36000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3000" b="1" dirty="0"/>
              <a:t>BAŞLIK</a:t>
            </a:r>
          </a:p>
          <a:p>
            <a:pPr algn="just"/>
            <a:r>
              <a:rPr lang="tr-TR" sz="2000" dirty="0" smtClean="0"/>
              <a:t>Bitirme </a:t>
            </a:r>
            <a:r>
              <a:rPr lang="tr-TR" sz="2000" dirty="0"/>
              <a:t>çalışmasının sunulduğu kısımdır</a:t>
            </a:r>
            <a:r>
              <a:rPr lang="tr-TR" sz="2000" dirty="0" smtClean="0"/>
              <a:t>.</a:t>
            </a:r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ctr">
              <a:lnSpc>
                <a:spcPct val="150000"/>
              </a:lnSpc>
            </a:pPr>
            <a:r>
              <a:rPr lang="tr-TR" sz="3000" b="1" dirty="0"/>
              <a:t>POSTERİN HAZIRLANMASINDA DİKKAT EDİLMESİ GEREKEN HUSUSLAR</a:t>
            </a:r>
          </a:p>
          <a:p>
            <a:pPr algn="just"/>
            <a:r>
              <a:rPr lang="tr-TR" sz="2000" dirty="0" smtClean="0"/>
              <a:t>Posterin </a:t>
            </a:r>
            <a:r>
              <a:rPr lang="tr-TR" sz="2000" dirty="0"/>
              <a:t>boyutu </a:t>
            </a:r>
            <a:r>
              <a:rPr lang="tr-TR" sz="2000" dirty="0" smtClean="0"/>
              <a:t>mutlaka </a:t>
            </a:r>
            <a:r>
              <a:rPr lang="tr-TR" sz="3600" dirty="0" smtClean="0"/>
              <a:t>70x90</a:t>
            </a:r>
            <a:r>
              <a:rPr lang="tr-TR" sz="2000" dirty="0" smtClean="0"/>
              <a:t> cm olmalıdır. </a:t>
            </a:r>
          </a:p>
          <a:p>
            <a:pPr algn="just"/>
            <a:r>
              <a:rPr lang="tr-TR" sz="2000" dirty="0" smtClean="0"/>
              <a:t>Metin </a:t>
            </a:r>
            <a:r>
              <a:rPr lang="tr-TR" sz="2000" dirty="0"/>
              <a:t>puntoları en az 18 punto; başlıklar ise en az 28 punto olmalıdır. </a:t>
            </a:r>
            <a:r>
              <a:rPr lang="tr-TR" sz="2000" dirty="0" smtClean="0"/>
              <a:t>Metinler </a:t>
            </a:r>
            <a:r>
              <a:rPr lang="tr-TR" sz="2000" dirty="0"/>
              <a:t>iki yana yaslı olmalıdır. </a:t>
            </a:r>
          </a:p>
          <a:p>
            <a:pPr algn="just"/>
            <a:r>
              <a:rPr lang="tr-TR" sz="2000" dirty="0" smtClean="0"/>
              <a:t>Bitirme </a:t>
            </a:r>
            <a:r>
              <a:rPr lang="tr-TR" sz="2000" dirty="0"/>
              <a:t>çalışmasında </a:t>
            </a:r>
            <a:r>
              <a:rPr lang="tr-TR" sz="2000" dirty="0" smtClean="0"/>
              <a:t>kullanılan </a:t>
            </a:r>
            <a:r>
              <a:rPr lang="tr-TR" sz="2000" dirty="0"/>
              <a:t>kaynaklardan en az 3 tanesi posterin sonunda kaynakça bölümünde </a:t>
            </a:r>
            <a:r>
              <a:rPr lang="tr-TR" sz="2000" dirty="0" smtClean="0"/>
              <a:t>yazılmalıdır.</a:t>
            </a:r>
            <a:endParaRPr lang="tr-TR" sz="2000" dirty="0"/>
          </a:p>
          <a:p>
            <a:pPr algn="just"/>
            <a:r>
              <a:rPr lang="tr-TR" sz="2000" dirty="0"/>
              <a:t>Poster </a:t>
            </a:r>
            <a:r>
              <a:rPr lang="tr-TR" sz="2000" dirty="0" smtClean="0"/>
              <a:t>örnekleri için   </a:t>
            </a:r>
            <a:r>
              <a:rPr lang="tr-TR" sz="2000" dirty="0">
                <a:hlinkClick r:id="rId3"/>
              </a:rPr>
              <a:t>https://mat.yildiz.edu.tr/matematik/4/Bitirme-Tezleri/346</a:t>
            </a:r>
            <a:r>
              <a:rPr lang="tr-TR" sz="2000" dirty="0"/>
              <a:t> web </a:t>
            </a:r>
            <a:r>
              <a:rPr lang="tr-TR" sz="2000" dirty="0" smtClean="0"/>
              <a:t>sayfasına bakılabilir.</a:t>
            </a:r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</p:txBody>
      </p:sp>
      <p:sp>
        <p:nvSpPr>
          <p:cNvPr id="17" name="Metin kutusu 16">
            <a:extLst>
              <a:ext uri="{FF2B5EF4-FFF2-40B4-BE49-F238E27FC236}">
                <a16:creationId xmlns:a16="http://schemas.microsoft.com/office/drawing/2014/main" id="{72C214B3-9789-BD17-28D3-FB71F5F5BA9C}"/>
              </a:ext>
            </a:extLst>
          </p:cNvPr>
          <p:cNvSpPr txBox="1"/>
          <p:nvPr/>
        </p:nvSpPr>
        <p:spPr>
          <a:xfrm>
            <a:off x="12885245" y="8274845"/>
            <a:ext cx="11600625" cy="208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180000" tIns="36000" rIns="180000" bIns="36000" rtlCol="0">
            <a:spAutoFit/>
          </a:bodyPr>
          <a:lstStyle/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</p:txBody>
      </p:sp>
      <p:sp>
        <p:nvSpPr>
          <p:cNvPr id="22" name="Metin kutusu 21">
            <a:extLst>
              <a:ext uri="{FF2B5EF4-FFF2-40B4-BE49-F238E27FC236}">
                <a16:creationId xmlns:a16="http://schemas.microsoft.com/office/drawing/2014/main" id="{DE9B18E1-AF93-E851-13A0-3FFD1353BAA9}"/>
              </a:ext>
            </a:extLst>
          </p:cNvPr>
          <p:cNvSpPr txBox="1"/>
          <p:nvPr/>
        </p:nvSpPr>
        <p:spPr>
          <a:xfrm>
            <a:off x="12885245" y="29621420"/>
            <a:ext cx="11586246" cy="216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180000" tIns="36000" rIns="180000" bIns="36000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3000" b="1" dirty="0"/>
              <a:t>KAYNAKÇA</a:t>
            </a:r>
          </a:p>
          <a:p>
            <a:pPr algn="just"/>
            <a:r>
              <a:rPr lang="tr-TR" sz="2000" dirty="0"/>
              <a:t>[1]</a:t>
            </a:r>
          </a:p>
          <a:p>
            <a:pPr algn="just"/>
            <a:r>
              <a:rPr lang="tr-TR" sz="2000" dirty="0"/>
              <a:t>[2]</a:t>
            </a:r>
          </a:p>
          <a:p>
            <a:pPr algn="just"/>
            <a:r>
              <a:rPr lang="tr-TR" sz="2000" dirty="0"/>
              <a:t>[3]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7723187" y="2446331"/>
            <a:ext cx="11788875" cy="3185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5500" b="1" dirty="0" smtClean="0">
                <a:solidFill>
                  <a:schemeClr val="accent1">
                    <a:lumMod val="50000"/>
                  </a:schemeClr>
                </a:solidFill>
              </a:rPr>
              <a:t>………BÖLÜMÜ</a:t>
            </a:r>
            <a:endParaRPr lang="tr-TR" sz="55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tr-TR" altLang="tr-TR" sz="32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BİTİRME ÇALIŞMASININ BAŞLIĞI</a:t>
            </a:r>
          </a:p>
          <a:p>
            <a:pPr algn="ctr">
              <a:lnSpc>
                <a:spcPct val="150000"/>
              </a:lnSpc>
            </a:pPr>
            <a:r>
              <a:rPr lang="tr-TR" altLang="tr-TR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Öğrenci Adı SOYADI Öğrenci </a:t>
            </a:r>
            <a:r>
              <a:rPr lang="tr-TR" altLang="tr-TR" sz="2400" b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</a:t>
            </a:r>
            <a:r>
              <a:rPr lang="tr-TR" altLang="tr-TR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tr-TR" altLang="tr-TR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Danışman: Unvan Adı SOYADI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84787" y="766120"/>
            <a:ext cx="14981279" cy="213781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3015</TotalTime>
  <Words>100</Words>
  <Application>Microsoft Office PowerPoint</Application>
  <PresentationFormat>Özel</PresentationFormat>
  <Paragraphs>150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8" baseType="lpstr">
      <vt:lpstr>ＭＳ Ｐゴシック</vt:lpstr>
      <vt:lpstr>ＭＳ Ｐゴシック</vt:lpstr>
      <vt:lpstr>Arial</vt:lpstr>
      <vt:lpstr>Calibri</vt:lpstr>
      <vt:lpstr>Calibri Light</vt:lpstr>
      <vt:lpstr>Times New Roman</vt:lpstr>
      <vt:lpstr>Office Teması</vt:lpstr>
      <vt:lpstr>PowerPoint Sunusu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 BAŞLIĞI</dc:title>
  <dc:subject/>
  <dc:creator>Büşra Meniz</dc:creator>
  <cp:keywords/>
  <dc:description/>
  <cp:lastModifiedBy>USER</cp:lastModifiedBy>
  <cp:revision>401</cp:revision>
  <dcterms:created xsi:type="dcterms:W3CDTF">2001-02-28T15:33:48Z</dcterms:created>
  <dcterms:modified xsi:type="dcterms:W3CDTF">2023-12-21T07:04:48Z</dcterms:modified>
  <cp:category/>
</cp:coreProperties>
</file>